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4" r:id="rId8"/>
    <p:sldId id="270" r:id="rId9"/>
    <p:sldId id="271" r:id="rId10"/>
    <p:sldId id="272" r:id="rId11"/>
    <p:sldId id="273" r:id="rId12"/>
    <p:sldId id="263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1" autoAdjust="0"/>
    <p:restoredTop sz="94660"/>
  </p:normalViewPr>
  <p:slideViewPr>
    <p:cSldViewPr>
      <p:cViewPr varScale="1">
        <p:scale>
          <a:sx n="77" d="100"/>
          <a:sy n="77" d="100"/>
        </p:scale>
        <p:origin x="-983" y="-6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EB-5F43-4058-81B9-D3801783107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51B5D48-55CC-48D7-A1E7-D016B1E10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EB-5F43-4058-81B9-D3801783107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5D48-55CC-48D7-A1E7-D016B1E10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EB-5F43-4058-81B9-D3801783107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5D48-55CC-48D7-A1E7-D016B1E10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EB-5F43-4058-81B9-D3801783107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5D48-55CC-48D7-A1E7-D016B1E10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EB-5F43-4058-81B9-D3801783107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1B5D48-55CC-48D7-A1E7-D016B1E1040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EB-5F43-4058-81B9-D3801783107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5D48-55CC-48D7-A1E7-D016B1E10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EB-5F43-4058-81B9-D3801783107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5D48-55CC-48D7-A1E7-D016B1E10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EB-5F43-4058-81B9-D3801783107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5D48-55CC-48D7-A1E7-D016B1E10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EB-5F43-4058-81B9-D3801783107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5D48-55CC-48D7-A1E7-D016B1E104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EB-5F43-4058-81B9-D3801783107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B5D48-55CC-48D7-A1E7-D016B1E104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4C1EB-5F43-4058-81B9-D3801783107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51B5D48-55CC-48D7-A1E7-D016B1E104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E94C1EB-5F43-4058-81B9-D38017831077}" type="datetimeFigureOut">
              <a:rPr lang="en-US" smtClean="0"/>
              <a:t>11/19/15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51B5D48-55CC-48D7-A1E7-D016B1E1040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kihow.com/Format-a-Hard-Drive" TargetMode="External"/><Relationship Id="rId2" Type="http://schemas.openxmlformats.org/officeDocument/2006/relationships/hyperlink" Target="http://www.computerhope.com/jargon/h/harddriv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kihow.com/Recover-Lost-Dat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hyperlink" Target="http://www.computerhope.com/jargon/e/enclosur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077200" cy="1066801"/>
          </a:xfrm>
        </p:spPr>
        <p:txBody>
          <a:bodyPr/>
          <a:lstStyle/>
          <a:p>
            <a:r>
              <a:rPr lang="en-US" sz="6600" dirty="0" smtClean="0"/>
              <a:t>Storage Device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181600"/>
            <a:ext cx="6858000" cy="14478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/>
              <a:t>Student name: </a:t>
            </a:r>
            <a:r>
              <a:rPr lang="en-US" dirty="0" err="1" smtClean="0"/>
              <a:t>Shamma</a:t>
            </a:r>
            <a:r>
              <a:rPr lang="en-US" dirty="0" smtClean="0"/>
              <a:t> </a:t>
            </a:r>
            <a:r>
              <a:rPr lang="en-US" dirty="0" err="1" smtClean="0"/>
              <a:t>saeed</a:t>
            </a:r>
            <a:r>
              <a:rPr lang="en-US" dirty="0" smtClean="0"/>
              <a:t> </a:t>
            </a:r>
          </a:p>
          <a:p>
            <a:r>
              <a:rPr lang="en-US" sz="2400" b="1" dirty="0" smtClean="0"/>
              <a:t>Student id: </a:t>
            </a:r>
            <a:r>
              <a:rPr lang="en-US" dirty="0" smtClean="0"/>
              <a:t>H00300141</a:t>
            </a:r>
          </a:p>
          <a:p>
            <a:r>
              <a:rPr lang="en-US" sz="2800" b="1" dirty="0" smtClean="0"/>
              <a:t>teacher: </a:t>
            </a:r>
            <a:r>
              <a:rPr lang="en-US" dirty="0" smtClean="0"/>
              <a:t>Christine </a:t>
            </a:r>
            <a:r>
              <a:rPr lang="en-US" dirty="0" err="1" smtClean="0"/>
              <a:t>jhons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http://images.eurogamer.net/2013/usgamer/GiftGuide-HardDriv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209800"/>
            <a:ext cx="3810000" cy="233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23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0"/>
            <a:ext cx="7620000" cy="914400"/>
          </a:xfrm>
        </p:spPr>
        <p:txBody>
          <a:bodyPr/>
          <a:lstStyle/>
          <a:p>
            <a:r>
              <a:rPr lang="en-US" dirty="0" smtClean="0"/>
              <a:t>3- </a:t>
            </a:r>
            <a:r>
              <a:rPr lang="en-US" dirty="0"/>
              <a:t>Choose and preview the lost data that you want to recover and press the "Next" button.</a:t>
            </a:r>
          </a:p>
        </p:txBody>
      </p:sp>
      <p:pic>
        <p:nvPicPr>
          <p:cNvPr id="3074" name="Picture 2" descr="Recover Lost Data Step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524000"/>
            <a:ext cx="5562600" cy="470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99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format </a:t>
            </a:r>
            <a:r>
              <a:rPr lang="en-US" dirty="0" err="1" smtClean="0"/>
              <a:t>haRd</a:t>
            </a:r>
            <a:r>
              <a:rPr lang="en-US" dirty="0" smtClean="0"/>
              <a:t> </a:t>
            </a:r>
            <a:r>
              <a:rPr lang="en-US" dirty="0" smtClean="0"/>
              <a:t>drive: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7620000" cy="2133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1- </a:t>
            </a:r>
            <a:r>
              <a:rPr lang="en-US" dirty="0" smtClean="0"/>
              <a:t>Back </a:t>
            </a:r>
            <a:r>
              <a:rPr lang="en-US" dirty="0"/>
              <a:t>up your </a:t>
            </a:r>
            <a:r>
              <a:rPr lang="en-US" dirty="0" smtClean="0"/>
              <a:t>data</a:t>
            </a:r>
            <a:endParaRPr lang="en-US" dirty="0" smtClean="0"/>
          </a:p>
          <a:p>
            <a:r>
              <a:rPr lang="en-US" dirty="0" smtClean="0"/>
              <a:t>2- </a:t>
            </a:r>
            <a:r>
              <a:rPr lang="en-US" dirty="0"/>
              <a:t>Use the Windows XP CD-ROM to boot the computer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3- Select </a:t>
            </a:r>
            <a:r>
              <a:rPr lang="en-US" dirty="0"/>
              <a:t>the "Recovery Console" option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4- </a:t>
            </a:r>
            <a:r>
              <a:rPr lang="en-US" dirty="0"/>
              <a:t>At the prompt, type FORMAT C:</a:t>
            </a:r>
            <a:r>
              <a:rPr lang="en-US" dirty="0" smtClean="0"/>
              <a:t> </a:t>
            </a:r>
          </a:p>
          <a:p>
            <a:r>
              <a:rPr lang="en-US" dirty="0" smtClean="0"/>
              <a:t>5- </a:t>
            </a:r>
            <a:r>
              <a:rPr lang="en-US" dirty="0"/>
              <a:t>Also open computer, then right click "local disk (c:</a:t>
            </a:r>
            <a:r>
              <a:rPr lang="en-US" b="0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74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nside a computer hard dr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609600"/>
            <a:ext cx="6172200" cy="578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3276600" y="1600200"/>
            <a:ext cx="12954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119604" y="3769519"/>
            <a:ext cx="1066800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00" y="1143000"/>
            <a:ext cx="2057400" cy="685800"/>
          </a:xfrm>
        </p:spPr>
        <p:txBody>
          <a:bodyPr>
            <a:normAutofit/>
          </a:bodyPr>
          <a:lstStyle/>
          <a:p>
            <a:r>
              <a:rPr lang="en-US" dirty="0" smtClean="0"/>
              <a:t>Laptop </a:t>
            </a:r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04800" y="3200401"/>
            <a:ext cx="1981200" cy="76199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01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620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References</a:t>
            </a:r>
          </a:p>
          <a:p>
            <a:endParaRPr lang="en-US" dirty="0"/>
          </a:p>
          <a:p>
            <a:r>
              <a:rPr lang="en-US" dirty="0"/>
              <a:t>Hard disk drive. (</a:t>
            </a:r>
            <a:r>
              <a:rPr lang="en-US" dirty="0" err="1"/>
              <a:t>n.d.</a:t>
            </a:r>
            <a:r>
              <a:rPr lang="en-US" dirty="0"/>
              <a:t>). Retrieved November 11, 2015, from Wikipedia website: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www.computerhope.com/jargon/h/harddriv.htm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Hard drive. (</a:t>
            </a:r>
            <a:r>
              <a:rPr lang="en-US" dirty="0" err="1"/>
              <a:t>n.d.</a:t>
            </a:r>
            <a:r>
              <a:rPr lang="en-US" dirty="0"/>
              <a:t>). Retrieved November 11, 2015, from computer hope website: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www.computerhope.com/jargon/h/harddriv.htm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www.wikihow.com/Format-a-Hard-Drive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www.wikihow.com/Recover-Lost-Data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040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0"/>
            <a:ext cx="5791200" cy="686118"/>
          </a:xfrm>
        </p:spPr>
        <p:txBody>
          <a:bodyPr>
            <a:noAutofit/>
          </a:bodyPr>
          <a:lstStyle/>
          <a:p>
            <a:r>
              <a:rPr lang="en-US" sz="7200" dirty="0" smtClean="0"/>
              <a:t>Hard drive 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0" y="4876800"/>
            <a:ext cx="4114800" cy="990600"/>
          </a:xfrm>
        </p:spPr>
        <p:txBody>
          <a:bodyPr>
            <a:noAutofit/>
          </a:bodyPr>
          <a:lstStyle/>
          <a:p>
            <a:pPr algn="ctr"/>
            <a:r>
              <a:rPr lang="en-US" sz="1800" dirty="0" smtClean="0"/>
              <a:t>- It’s </a:t>
            </a:r>
            <a:r>
              <a:rPr lang="en-US" sz="1800" dirty="0"/>
              <a:t>a device used to permanently store and </a:t>
            </a:r>
            <a:r>
              <a:rPr lang="en-US" sz="1800" dirty="0" smtClean="0"/>
              <a:t>retrieve </a:t>
            </a:r>
            <a:r>
              <a:rPr lang="en-US" sz="1800" dirty="0"/>
              <a:t>information.</a:t>
            </a:r>
          </a:p>
        </p:txBody>
      </p:sp>
      <p:pic>
        <p:nvPicPr>
          <p:cNvPr id="4" name="Picture 2" descr="http://images.eurogamer.net/2013/usgamer/GiftGuide-HardDriv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286" y="2362200"/>
            <a:ext cx="4280452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52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thumb/5/52/Hard_drive-en.svg/525px-Hard_drive-e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447800"/>
            <a:ext cx="6324600" cy="4517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4800" y="228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600" b="1" dirty="0" smtClean="0"/>
              <a:t>Contains of: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1216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8001000" cy="1371600"/>
          </a:xfrm>
        </p:spPr>
        <p:txBody>
          <a:bodyPr/>
          <a:lstStyle/>
          <a:p>
            <a:r>
              <a:rPr lang="en-US" dirty="0" smtClean="0"/>
              <a:t>   internal                      External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419600" y="609600"/>
            <a:ext cx="0" cy="5943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72000" y="1371600"/>
            <a:ext cx="3265638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 smtClean="0"/>
              <a:t>Backup data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Expand the available</a:t>
            </a:r>
          </a:p>
          <a:p>
            <a:r>
              <a:rPr lang="en-US" sz="2000" dirty="0" smtClean="0"/>
              <a:t> disc space </a:t>
            </a:r>
          </a:p>
          <a:p>
            <a:r>
              <a:rPr lang="en-US" sz="2000" dirty="0" smtClean="0"/>
              <a:t>- More space.</a:t>
            </a:r>
          </a:p>
          <a:p>
            <a:pPr marL="342900" indent="-342900">
              <a:buFontTx/>
              <a:buChar char="-"/>
            </a:pPr>
            <a:r>
              <a:rPr lang="en-US" sz="2000" dirty="0" smtClean="0"/>
              <a:t>stored </a:t>
            </a:r>
            <a:r>
              <a:rPr lang="en-US" sz="2000" dirty="0"/>
              <a:t>in an </a:t>
            </a:r>
            <a:r>
              <a:rPr lang="en-US" sz="2000" dirty="0" smtClean="0">
                <a:hlinkClick r:id="rId2"/>
              </a:rPr>
              <a:t>enclosure</a:t>
            </a:r>
            <a:endParaRPr lang="en-US" sz="2000" dirty="0" smtClean="0"/>
          </a:p>
          <a:p>
            <a:pPr marL="342900" indent="-342900">
              <a:buFontTx/>
              <a:buChar char="-"/>
            </a:pPr>
            <a:endParaRPr lang="en-US" sz="2000" dirty="0"/>
          </a:p>
          <a:p>
            <a:pPr marL="342900" indent="-342900">
              <a:buFontTx/>
              <a:buChar char="-"/>
            </a:pPr>
            <a:r>
              <a:rPr lang="en-US" sz="2000" dirty="0" smtClean="0"/>
              <a:t>Example:</a:t>
            </a:r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/>
              <a:t> 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-304800" y="0"/>
            <a:ext cx="4114800" cy="990600"/>
          </a:xfrm>
        </p:spPr>
        <p:txBody>
          <a:bodyPr>
            <a:noAutofit/>
          </a:bodyPr>
          <a:lstStyle/>
          <a:p>
            <a:pPr algn="ctr"/>
            <a:r>
              <a:rPr lang="en-US" sz="2400" b="0" dirty="0" smtClean="0"/>
              <a:t>Types of hard drive:</a:t>
            </a:r>
            <a:endParaRPr lang="en-US" sz="2400" b="0" dirty="0"/>
          </a:p>
        </p:txBody>
      </p:sp>
      <p:sp>
        <p:nvSpPr>
          <p:cNvPr id="7" name="Rectangle 6"/>
          <p:cNvSpPr/>
          <p:nvPr/>
        </p:nvSpPr>
        <p:spPr>
          <a:xfrm>
            <a:off x="152400" y="1219200"/>
            <a:ext cx="3886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0" dirty="0" smtClean="0"/>
              <a:t> 1- reside in a drive bay.</a:t>
            </a:r>
          </a:p>
          <a:p>
            <a:endParaRPr lang="en-US" sz="2000" dirty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endParaRPr lang="en-US" sz="2000" dirty="0"/>
          </a:p>
          <a:p>
            <a:endParaRPr lang="en-US" sz="2000" b="0" dirty="0" smtClean="0"/>
          </a:p>
          <a:p>
            <a:r>
              <a:rPr lang="en-US" sz="2000" b="0" dirty="0" smtClean="0"/>
              <a:t>2- connect to the motherboard using an ATA, SCIS, or SATS cable.</a:t>
            </a:r>
          </a:p>
          <a:p>
            <a:endParaRPr lang="en-US" sz="2000" b="0" dirty="0" smtClean="0"/>
          </a:p>
          <a:p>
            <a:endParaRPr lang="en-US" sz="2000" dirty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endParaRPr lang="en-US" sz="2000" b="0" dirty="0" smtClean="0"/>
          </a:p>
          <a:p>
            <a:r>
              <a:rPr lang="en-US" sz="2000" b="0" dirty="0" smtClean="0"/>
              <a:t> 3- powered by a connection to the PSU (power supply unit).</a:t>
            </a:r>
            <a:endParaRPr lang="en-US" sz="2000" b="0" dirty="0"/>
          </a:p>
        </p:txBody>
      </p:sp>
      <p:pic>
        <p:nvPicPr>
          <p:cNvPr id="1026" name="Picture 2" descr="http://newmodeus.com/pics/SSD/Laptop-with-two-internal-H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54420"/>
            <a:ext cx="2835730" cy="1645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img2.owcnow.com/imgs/ndesc/owc_cblide1333i/owccblide1333i_her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11" y="4305935"/>
            <a:ext cx="1413589" cy="1028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ep.yimg.com/ay/videoware/3-ft-scsi-cen50-male-to-male-external-cable-3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267200"/>
            <a:ext cx="1208412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lh3.googleusercontent.com/c7-bUkwWZtp_C0eDusLaAcnMGX6gbeFoHp6mijYr_qkzMxDlDfooFusRS4-yN7xS-557EkYFU9qGVdQGskZvX33iGXD5gW39m2DQMYx3LKiVw_wq7akJAtNHr-nvsyqE9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247" y="4305935"/>
            <a:ext cx="1443953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cloudstoragebest.com/wp-content/uploads/2013/09/External-Hard-Driv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889369"/>
            <a:ext cx="2313791" cy="2052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164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001000" cy="1371600"/>
          </a:xfrm>
        </p:spPr>
        <p:txBody>
          <a:bodyPr/>
          <a:lstStyle/>
          <a:p>
            <a:r>
              <a:rPr lang="en-US" dirty="0" smtClean="0"/>
              <a:t>   internal                      External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343400" y="1548882"/>
            <a:ext cx="35767" cy="3937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3276600" cy="5334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Shapes and sizes:</a:t>
            </a:r>
            <a:endParaRPr lang="en-US" sz="24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372169" y="2667000"/>
            <a:ext cx="4114800" cy="2362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Tx/>
              <a:buChar char="-"/>
            </a:pPr>
            <a:r>
              <a:rPr lang="en-US" sz="2400" b="0" dirty="0" smtClean="0"/>
              <a:t>Large as a book</a:t>
            </a:r>
          </a:p>
          <a:p>
            <a:r>
              <a:rPr lang="en-US" sz="2400" b="0" dirty="0" smtClean="0"/>
              <a:t> </a:t>
            </a:r>
          </a:p>
          <a:p>
            <a:r>
              <a:rPr lang="en-US" sz="2400" b="0" dirty="0" smtClean="0"/>
              <a:t>- Small as a cell phone</a:t>
            </a:r>
            <a:endParaRPr lang="en-US" sz="2400" b="0" dirty="0"/>
          </a:p>
        </p:txBody>
      </p:sp>
      <p:sp>
        <p:nvSpPr>
          <p:cNvPr id="11" name="Rectangle 10"/>
          <p:cNvSpPr/>
          <p:nvPr/>
        </p:nvSpPr>
        <p:spPr>
          <a:xfrm>
            <a:off x="228600" y="3102142"/>
            <a:ext cx="3886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2.5 or 3.5 for desktops of laptops or computers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427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Solid state drives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1752600"/>
          </a:xfrm>
        </p:spPr>
        <p:txBody>
          <a:bodyPr/>
          <a:lstStyle/>
          <a:p>
            <a:r>
              <a:rPr lang="en-US" b="0" dirty="0"/>
              <a:t>SSD is becoming more and more </a:t>
            </a:r>
            <a:r>
              <a:rPr lang="en-US" b="0" dirty="0" smtClean="0"/>
              <a:t>popular because of: </a:t>
            </a:r>
          </a:p>
          <a:p>
            <a:endParaRPr lang="en-US" b="0" dirty="0" smtClean="0"/>
          </a:p>
          <a:p>
            <a:r>
              <a:rPr lang="en-US" b="0" dirty="0" smtClean="0"/>
              <a:t>1- more capacity </a:t>
            </a:r>
          </a:p>
          <a:p>
            <a:r>
              <a:rPr lang="en-US" b="0" dirty="0" smtClean="0"/>
              <a:t>2- Value per dollar </a:t>
            </a:r>
            <a:endParaRPr lang="en-US" dirty="0"/>
          </a:p>
        </p:txBody>
      </p:sp>
      <p:pic>
        <p:nvPicPr>
          <p:cNvPr id="7170" name="Picture 2" descr="Crucial SS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743200"/>
            <a:ext cx="2097958" cy="3251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49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57912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How is data read and stored on a hard </a:t>
            </a:r>
            <a:r>
              <a:rPr lang="en-US" dirty="0" smtClean="0"/>
              <a:t>drive: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95600"/>
            <a:ext cx="7620000" cy="2057400"/>
          </a:xfrm>
        </p:spPr>
        <p:txBody>
          <a:bodyPr/>
          <a:lstStyle/>
          <a:p>
            <a:r>
              <a:rPr lang="en-US" b="0" dirty="0" smtClean="0"/>
              <a:t>1- Examines </a:t>
            </a:r>
            <a:r>
              <a:rPr lang="en-US" b="0" dirty="0"/>
              <a:t>the </a:t>
            </a:r>
            <a:r>
              <a:rPr lang="en-US" dirty="0"/>
              <a:t>hard drive's</a:t>
            </a:r>
            <a:r>
              <a:rPr lang="en-US" b="0" dirty="0"/>
              <a:t> </a:t>
            </a:r>
            <a:r>
              <a:rPr lang="en-US" b="0" dirty="0" smtClean="0"/>
              <a:t>File to determine </a:t>
            </a:r>
            <a:r>
              <a:rPr lang="en-US" b="0" dirty="0"/>
              <a:t>file location and available write areas. </a:t>
            </a:r>
            <a:endParaRPr lang="en-US" b="0" dirty="0" smtClean="0"/>
          </a:p>
          <a:p>
            <a:endParaRPr lang="en-US" b="0" dirty="0" smtClean="0"/>
          </a:p>
          <a:p>
            <a:r>
              <a:rPr lang="en-US" b="0" dirty="0" smtClean="0"/>
              <a:t>2-</a:t>
            </a:r>
            <a:r>
              <a:rPr lang="en-US" b="0" dirty="0"/>
              <a:t> </a:t>
            </a:r>
            <a:r>
              <a:rPr lang="en-US" b="0" dirty="0" smtClean="0"/>
              <a:t>The </a:t>
            </a:r>
            <a:r>
              <a:rPr lang="en-US" b="0" dirty="0"/>
              <a:t>disk controller instructs the actuator to move the </a:t>
            </a:r>
            <a:r>
              <a:rPr lang="en-US" dirty="0"/>
              <a:t>read</a:t>
            </a:r>
            <a:r>
              <a:rPr lang="en-US" b="0" dirty="0"/>
              <a:t>/write arm and align the </a:t>
            </a:r>
            <a:r>
              <a:rPr lang="en-US" dirty="0"/>
              <a:t>read</a:t>
            </a:r>
            <a:r>
              <a:rPr lang="en-US" b="0" dirty="0"/>
              <a:t>/write head.</a:t>
            </a:r>
            <a:endParaRPr 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192507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recover </a:t>
            </a:r>
            <a:r>
              <a:rPr lang="en-US" dirty="0" err="1" smtClean="0"/>
              <a:t>dtat</a:t>
            </a:r>
            <a:r>
              <a:rPr lang="en-US" dirty="0" smtClean="0"/>
              <a:t> from </a:t>
            </a:r>
            <a:r>
              <a:rPr lang="en-US" dirty="0" smtClean="0"/>
              <a:t>hard drive: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7620000" cy="838200"/>
          </a:xfrm>
        </p:spPr>
        <p:txBody>
          <a:bodyPr/>
          <a:lstStyle/>
          <a:p>
            <a:r>
              <a:rPr lang="en-US" dirty="0" smtClean="0"/>
              <a:t>1- </a:t>
            </a:r>
            <a:r>
              <a:rPr lang="en-US" dirty="0"/>
              <a:t>Launch the software, and choose a module according to the reason for data loss (deletion/format/</a:t>
            </a:r>
            <a:r>
              <a:rPr lang="en-US" dirty="0" err="1"/>
              <a:t>partotion</a:t>
            </a:r>
            <a:r>
              <a:rPr lang="en-US" dirty="0"/>
              <a:t> loss).</a:t>
            </a:r>
            <a:endParaRPr lang="en-US" dirty="0" smtClean="0"/>
          </a:p>
        </p:txBody>
      </p:sp>
      <p:pic>
        <p:nvPicPr>
          <p:cNvPr id="1026" name="Picture 2" descr="Recover Lost Data Step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438400"/>
            <a:ext cx="5562600" cy="417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302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7620000" cy="99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2- </a:t>
            </a:r>
            <a:r>
              <a:rPr lang="en-US" dirty="0"/>
              <a:t>Choose the volume where there were lost data and click "NEXT" to start searching, then you will see a list of volumes where data loss possibly </a:t>
            </a:r>
          </a:p>
        </p:txBody>
      </p:sp>
      <p:pic>
        <p:nvPicPr>
          <p:cNvPr id="2050" name="Picture 2" descr="Recover Lost Data Step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981200"/>
            <a:ext cx="5638800" cy="422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733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157</TotalTime>
  <Words>297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Essential</vt:lpstr>
      <vt:lpstr>Storage Device </vt:lpstr>
      <vt:lpstr>Hard drive </vt:lpstr>
      <vt:lpstr>PowerPoint Presentation</vt:lpstr>
      <vt:lpstr>   internal                      External</vt:lpstr>
      <vt:lpstr>   internal                      External</vt:lpstr>
      <vt:lpstr>Solid state drives</vt:lpstr>
      <vt:lpstr>How is data read and stored on a hard drive: </vt:lpstr>
      <vt:lpstr>How to recover dtat from hard drive:</vt:lpstr>
      <vt:lpstr>PowerPoint Presentation</vt:lpstr>
      <vt:lpstr>PowerPoint Presentation</vt:lpstr>
      <vt:lpstr>How to format haRd drive:</vt:lpstr>
      <vt:lpstr>Laptop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Shamma Al Mheiri</dc:creator>
  <cp:lastModifiedBy>Shamma Al Mheiri</cp:lastModifiedBy>
  <cp:revision>18</cp:revision>
  <dcterms:created xsi:type="dcterms:W3CDTF">2015-11-11T23:18:29Z</dcterms:created>
  <dcterms:modified xsi:type="dcterms:W3CDTF">2015-11-19T06:01:23Z</dcterms:modified>
</cp:coreProperties>
</file>